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9" r:id="rId2"/>
    <p:sldId id="258" r:id="rId3"/>
    <p:sldId id="259" r:id="rId4"/>
    <p:sldId id="296" r:id="rId5"/>
    <p:sldId id="310" r:id="rId6"/>
    <p:sldId id="312" r:id="rId7"/>
    <p:sldId id="316" r:id="rId8"/>
    <p:sldId id="311" r:id="rId9"/>
    <p:sldId id="302" r:id="rId10"/>
    <p:sldId id="300" r:id="rId11"/>
    <p:sldId id="319" r:id="rId12"/>
    <p:sldId id="303" r:id="rId13"/>
    <p:sldId id="322" r:id="rId14"/>
    <p:sldId id="326" r:id="rId15"/>
    <p:sldId id="329" r:id="rId16"/>
    <p:sldId id="305" r:id="rId17"/>
    <p:sldId id="344" r:id="rId18"/>
    <p:sldId id="345" r:id="rId19"/>
    <p:sldId id="350" r:id="rId20"/>
    <p:sldId id="304" r:id="rId21"/>
    <p:sldId id="356" r:id="rId22"/>
    <p:sldId id="306" r:id="rId23"/>
    <p:sldId id="363" r:id="rId24"/>
    <p:sldId id="364" r:id="rId25"/>
    <p:sldId id="366" r:id="rId26"/>
    <p:sldId id="368" r:id="rId27"/>
    <p:sldId id="371" r:id="rId28"/>
    <p:sldId id="374" r:id="rId29"/>
    <p:sldId id="373" r:id="rId30"/>
    <p:sldId id="379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33" autoAdjust="0"/>
    <p:restoredTop sz="96299" autoAdjust="0"/>
  </p:normalViewPr>
  <p:slideViewPr>
    <p:cSldViewPr snapToGrid="0">
      <p:cViewPr varScale="1">
        <p:scale>
          <a:sx n="119" d="100"/>
          <a:sy n="119" d="100"/>
        </p:scale>
        <p:origin x="68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</a:p>
          <a:p>
            <a:pPr lvl="1"/>
            <a:r>
              <a:rPr lang="en-US" dirty="0"/>
              <a:t>Fundament</a:t>
            </a:r>
          </a:p>
          <a:p>
            <a:pPr lvl="0"/>
            <a:r>
              <a:rPr lang="en-US" dirty="0"/>
              <a:t>Schema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Mutation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</a:p>
          <a:p>
            <a:r>
              <a:rPr lang="en-US" dirty="0"/>
              <a:t>here</a:t>
            </a:r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DF38C2-5B7E-9615-3EED-E2608C8C0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C5F9B-95A6-D461-E00D-8D68E37D71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schema?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62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pic>
        <p:nvPicPr>
          <p:cNvPr id="5" name="Picture 4" descr="Sn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response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Demo</a:t>
            </a:r>
          </a:p>
          <a:p>
            <a:pPr lvl="0"/>
            <a:r>
              <a:rPr lang="en-US" dirty="0"/>
              <a:t>Schema</a:t>
            </a:r>
          </a:p>
          <a:p>
            <a:r>
              <a:rPr lang="en-US" dirty="0"/>
              <a:t>Queries</a:t>
            </a:r>
          </a:p>
          <a:p>
            <a:r>
              <a:rPr lang="en-US" dirty="0"/>
              <a:t>Errors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Authentications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05" y="1268730"/>
            <a:ext cx="5850890" cy="4142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5900420" y="172910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Typescript in Graphql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2118360"/>
            <a:ext cx="3885565" cy="3020060"/>
          </a:xfrm>
          <a:prstGeom prst="rect">
            <a:avLst/>
          </a:prstGeom>
        </p:spPr>
      </p:pic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</a:p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515735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Generated schema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Don’t need to write schema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Don't need to write typescript that maps schema file</a:t>
            </a:r>
          </a:p>
          <a:p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Can't split service and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Eventually, we need to work with schema file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Generate complicated typescript files, it is hard to read and reuse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There are no any solutions for federation.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</a:p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38495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G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enerated typescript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25" y="1804035"/>
            <a:ext cx="4203700" cy="3588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Resolve problems when we deal with code first approach</a:t>
            </a: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</a:p>
          <a:p>
            <a:pPr>
              <a:buFont typeface="Wingdings" panose="05000000000000000000" charset="0"/>
              <a:buChar char=""/>
            </a:pP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Typesc</a:t>
            </a:r>
            <a:r>
              <a:rPr lang="en-US" altLang="vi-VN" dirty="0">
                <a:solidFill>
                  <a:srgbClr val="202020"/>
                </a:solidFill>
                <a:effectLst/>
                <a:sym typeface="+mn-ea"/>
              </a:rPr>
              <a:t>ript file is generated by third-party, so we can't control </a:t>
            </a: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and take advantage of it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Pros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have built-in playground as documentation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" y="1426210"/>
            <a:ext cx="5647690" cy="52063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Network with chrome is painful - it is hard to find what you are looking for, as all the endpoints look the same (need to inspect detail of network)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1426210"/>
            <a:ext cx="5614035" cy="5005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860550"/>
            <a:ext cx="4253230" cy="4047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</a:t>
            </a:r>
            <a:r>
              <a:rPr lang="en-US" dirty="0" err="1">
                <a:solidFill>
                  <a:srgbClr val="202020"/>
                </a:solidFill>
                <a:effectLst/>
                <a:sym typeface="+mn-ea"/>
              </a:rPr>
              <a:t>GraphQL</a:t>
            </a: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 as Rest - not recommend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Using annotation to mark new/old fields, then monitor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182495"/>
            <a:ext cx="7703185" cy="361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</a:p>
          <a:p>
            <a:r>
              <a:rPr lang="en-US" dirty="0"/>
              <a:t>Each interface team control their own backend.</a:t>
            </a:r>
          </a:p>
          <a:p>
            <a:r>
              <a:rPr lang="en-US" dirty="0"/>
              <a:t>Give team flexibility to choose language, release candence, tools,...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Duplication features/code </a:t>
            </a:r>
            <a:r>
              <a:rPr lang="en-US" dirty="0" err="1"/>
              <a:t>acorss</a:t>
            </a:r>
            <a:r>
              <a:rPr lang="en-US" dirty="0"/>
              <a:t> services.</a:t>
            </a:r>
          </a:p>
          <a:p>
            <a:r>
              <a:rPr lang="en-US" dirty="0"/>
              <a:t>Create complexities for backend team.</a:t>
            </a:r>
          </a:p>
          <a:p>
            <a:r>
              <a:rPr lang="en-US" dirty="0"/>
              <a:t>Responsibilities of a development team.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740763"/>
            <a:ext cx="10293350" cy="102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Are we going to use microservices here? =&gt; Bring all drawbacks of MSA too.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Is there any solutions that can be a single backend for multiple UI?</a:t>
            </a:r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837565" y="333692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30" y="3848203"/>
            <a:ext cx="6657340" cy="2721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Facebook.</a:t>
            </a:r>
          </a:p>
          <a:p>
            <a:r>
              <a:rPr lang="en-US" dirty="0"/>
              <a:t>A query language for your API.</a:t>
            </a: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</a:rPr>
              <a:t>Benefits of </a:t>
            </a:r>
            <a:r>
              <a:rPr lang="en-US" dirty="0" err="1">
                <a:solidFill>
                  <a:srgbClr val="202020"/>
                </a:solidFill>
              </a:rPr>
              <a:t>GraphQL</a:t>
            </a:r>
            <a:r>
              <a:rPr lang="en-US">
                <a:solidFill>
                  <a:srgbClr val="202020"/>
                </a:solidFill>
              </a:rPr>
              <a:t>:</a:t>
            </a:r>
            <a:endParaRPr lang="en-US" b="0" i="0" u="none" strike="noStrike">
              <a:solidFill>
                <a:srgbClr val="202020"/>
              </a:solidFill>
              <a:effectLst/>
            </a:endParaRP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need; get exactly that.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data and code.</a:t>
            </a: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172</TotalTime>
  <Words>789</Words>
  <Application>Microsoft Office PowerPoint</Application>
  <PresentationFormat>Widescreen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Bold</vt:lpstr>
      <vt:lpstr>Calibri</vt:lpstr>
      <vt:lpstr>Rubik</vt:lpstr>
      <vt:lpstr>Wingdings</vt:lpstr>
      <vt:lpstr>NTG</vt:lpstr>
      <vt:lpstr>GraphQL</vt:lpstr>
      <vt:lpstr>PowerPoint Presentation</vt:lpstr>
      <vt:lpstr>PowerPoint Presentation</vt:lpstr>
      <vt:lpstr>Why GraphQL?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Presentation</vt:lpstr>
      <vt:lpstr>What is schema?</vt:lpstr>
      <vt:lpstr>PowerPoint Presentation</vt:lpstr>
      <vt:lpstr>What is query?</vt:lpstr>
      <vt:lpstr>What is resolver?</vt:lpstr>
      <vt:lpstr>How do resolver resolve query?</vt:lpstr>
      <vt:lpstr>PowerPoint Presentation</vt:lpstr>
      <vt:lpstr>What is mutation?</vt:lpstr>
      <vt:lpstr>PowerPoint Presentation</vt:lpstr>
      <vt:lpstr>What is subscriptions?</vt:lpstr>
      <vt:lpstr>PowerPoint Presentation</vt:lpstr>
      <vt:lpstr>Errors</vt:lpstr>
      <vt:lpstr>PowerPoint Presentation</vt:lpstr>
      <vt:lpstr>Code first</vt:lpstr>
      <vt:lpstr>Code first</vt:lpstr>
      <vt:lpstr>Schema first</vt:lpstr>
      <vt:lpstr>Schema first</vt:lpstr>
      <vt:lpstr>PowerPoint Presentation</vt:lpstr>
      <vt:lpstr>Graphql playground - Pros</vt:lpstr>
      <vt:lpstr>Graphql playground - Cons</vt:lpstr>
      <vt:lpstr>Version free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Dat Nguyen Quoc</cp:lastModifiedBy>
  <cp:revision>31</cp:revision>
  <dcterms:created xsi:type="dcterms:W3CDTF">2023-05-19T03:20:22Z</dcterms:created>
  <dcterms:modified xsi:type="dcterms:W3CDTF">2024-05-10T05:45:42Z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